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6C1"/>
    <a:srgbClr val="00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27" autoAdjust="0"/>
  </p:normalViewPr>
  <p:slideViewPr>
    <p:cSldViewPr>
      <p:cViewPr>
        <p:scale>
          <a:sx n="66" d="100"/>
          <a:sy n="66" d="100"/>
        </p:scale>
        <p:origin x="-3600" y="-47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36456-955A-4995-86DD-7BE7C6732AB6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78C51-3F04-45C2-AB3E-A8C776C67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6858000" cy="2771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-256136" y="467544"/>
            <a:ext cx="7429552" cy="3500462"/>
          </a:xfrm>
          <a:prstGeom prst="ellipse">
            <a:avLst/>
          </a:prstGeom>
          <a:solidFill>
            <a:srgbClr val="2156C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4" descr="No photo description available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2602" y="0"/>
            <a:ext cx="5559562" cy="313245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0" y="395536"/>
            <a:ext cx="68580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0" dirty="0" smtClean="0">
                <a:solidFill>
                  <a:schemeClr val="bg1"/>
                </a:solidFill>
                <a:latin typeface="Cooper Black" pitchFamily="18" charset="0"/>
              </a:rPr>
              <a:t>DARTS</a:t>
            </a:r>
            <a:endParaRPr lang="en-US" sz="85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640" y="1259632"/>
            <a:ext cx="6858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  <a:latin typeface="Cooper Black" pitchFamily="18" charset="0"/>
              </a:rPr>
              <a:t>PREMIER</a:t>
            </a:r>
            <a:endParaRPr lang="en-US" sz="88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2123728"/>
            <a:ext cx="688764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500" dirty="0" smtClean="0">
                <a:solidFill>
                  <a:schemeClr val="bg1"/>
                </a:solidFill>
                <a:latin typeface="Cooper Black" pitchFamily="18" charset="0"/>
              </a:rPr>
              <a:t>LEAGUE</a:t>
            </a:r>
          </a:p>
        </p:txBody>
      </p:sp>
      <p:pic>
        <p:nvPicPr>
          <p:cNvPr id="29" name="Picture 28" descr="PPBC 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386" y="35496"/>
            <a:ext cx="844362" cy="1092704"/>
          </a:xfrm>
          <a:prstGeom prst="rect">
            <a:avLst/>
          </a:prstGeom>
        </p:spPr>
      </p:pic>
      <p:pic>
        <p:nvPicPr>
          <p:cNvPr id="31" name="Picture 30" descr="PPBC 2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571924" y="-214346"/>
            <a:ext cx="642942" cy="832043"/>
          </a:xfrm>
          <a:prstGeom prst="rect">
            <a:avLst/>
          </a:prstGeom>
        </p:spPr>
      </p:pic>
      <p:sp>
        <p:nvSpPr>
          <p:cNvPr id="57" name="Oval 56"/>
          <p:cNvSpPr/>
          <p:nvPr/>
        </p:nvSpPr>
        <p:spPr>
          <a:xfrm>
            <a:off x="101054" y="2564896"/>
            <a:ext cx="928694" cy="928694"/>
          </a:xfrm>
          <a:prstGeom prst="ellipse">
            <a:avLst/>
          </a:prstGeom>
          <a:solidFill>
            <a:srgbClr val="2156C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04242" y="2668084"/>
            <a:ext cx="722318" cy="722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07430" y="2771272"/>
            <a:ext cx="515942" cy="515942"/>
          </a:xfrm>
          <a:prstGeom prst="ellipse">
            <a:avLst/>
          </a:prstGeom>
          <a:solidFill>
            <a:srgbClr val="215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438761" y="2902603"/>
            <a:ext cx="253280" cy="2532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887532" y="2564896"/>
            <a:ext cx="928694" cy="928694"/>
          </a:xfrm>
          <a:prstGeom prst="ellipse">
            <a:avLst/>
          </a:prstGeom>
          <a:solidFill>
            <a:srgbClr val="2156C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0" name="Oval 69"/>
          <p:cNvSpPr/>
          <p:nvPr/>
        </p:nvSpPr>
        <p:spPr>
          <a:xfrm>
            <a:off x="5990720" y="2668084"/>
            <a:ext cx="722318" cy="722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93908" y="2771272"/>
            <a:ext cx="515942" cy="515942"/>
          </a:xfrm>
          <a:prstGeom prst="ellipse">
            <a:avLst/>
          </a:prstGeom>
          <a:solidFill>
            <a:srgbClr val="215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225239" y="2902603"/>
            <a:ext cx="253280" cy="2532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 descr="PPBC 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7532" y="35496"/>
            <a:ext cx="844362" cy="1092704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-8236296" y="1979712"/>
            <a:ext cx="6858000" cy="6696744"/>
          </a:xfrm>
          <a:prstGeom prst="rect">
            <a:avLst/>
          </a:prstGeom>
          <a:solidFill>
            <a:srgbClr val="215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-8236296" y="4716016"/>
            <a:ext cx="5357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Cooper Black" pitchFamily="18" charset="0"/>
              </a:rPr>
              <a:t>5 PRIZES</a:t>
            </a:r>
          </a:p>
          <a:p>
            <a:pPr algn="ctr"/>
            <a:r>
              <a:rPr lang="en-US" sz="5400" dirty="0" smtClean="0">
                <a:solidFill>
                  <a:schemeClr val="bg1"/>
                </a:solidFill>
                <a:latin typeface="Cooper Black" pitchFamily="18" charset="0"/>
              </a:rPr>
              <a:t>TO BE WON</a:t>
            </a:r>
            <a:endParaRPr lang="en-US" sz="5400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8236296" y="3779912"/>
            <a:ext cx="685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 smtClean="0">
                <a:solidFill>
                  <a:schemeClr val="bg1"/>
                </a:solidFill>
                <a:latin typeface="Cooper Black" pitchFamily="18" charset="0"/>
              </a:rPr>
              <a:t>RAFFLE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236296" y="6156176"/>
            <a:ext cx="6858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smtClean="0">
                <a:latin typeface="Cooper Black" pitchFamily="18" charset="0"/>
              </a:rPr>
              <a:t>TICKET SALES: 6PM DRAWN: 7PM</a:t>
            </a:r>
            <a:endParaRPr lang="en-US" sz="4600" b="1" dirty="0">
              <a:latin typeface="Cooper Black" pitchFamily="18" charset="0"/>
            </a:endParaRPr>
          </a:p>
        </p:txBody>
      </p:sp>
      <p:pic>
        <p:nvPicPr>
          <p:cNvPr id="11272" name="Picture 8" descr="Dart board Generic Blue 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118290" y="4427984"/>
            <a:ext cx="1911394" cy="1911394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0" y="3851920"/>
            <a:ext cx="685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oper Black" pitchFamily="18" charset="0"/>
              </a:rPr>
              <a:t>Food menu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4664" y="5076056"/>
            <a:ext cx="64533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BEEF BURGER-	  $8</a:t>
            </a:r>
          </a:p>
          <a:p>
            <a:r>
              <a:rPr lang="en-US" dirty="0" smtClean="0">
                <a:latin typeface="Arial Black" pitchFamily="34" charset="0"/>
              </a:rPr>
              <a:t>Beef </a:t>
            </a:r>
            <a:r>
              <a:rPr lang="en-US" dirty="0" err="1" smtClean="0">
                <a:latin typeface="Arial Black" pitchFamily="34" charset="0"/>
              </a:rPr>
              <a:t>pattie</a:t>
            </a:r>
            <a:r>
              <a:rPr lang="en-US" dirty="0" smtClean="0">
                <a:latin typeface="Arial Black" pitchFamily="34" charset="0"/>
              </a:rPr>
              <a:t>, egg, bacon,</a:t>
            </a:r>
          </a:p>
          <a:p>
            <a:r>
              <a:rPr lang="en-US" dirty="0" smtClean="0">
                <a:latin typeface="Arial Black" pitchFamily="34" charset="0"/>
              </a:rPr>
              <a:t>lettuce, tomato</a:t>
            </a:r>
          </a:p>
          <a:p>
            <a:endParaRPr lang="en-US" dirty="0" smtClean="0">
              <a:latin typeface="Arial Black" pitchFamily="34" charset="0"/>
            </a:endParaRPr>
          </a:p>
          <a:p>
            <a:r>
              <a:rPr lang="en-US" sz="3600" dirty="0" smtClean="0">
                <a:latin typeface="Arial Black" pitchFamily="34" charset="0"/>
              </a:rPr>
              <a:t>SAUSAGE SANGA-	  $5</a:t>
            </a:r>
          </a:p>
          <a:p>
            <a:r>
              <a:rPr lang="en-US" dirty="0" smtClean="0">
                <a:latin typeface="Arial Black" pitchFamily="34" charset="0"/>
              </a:rPr>
              <a:t>Sausage on a roll with onions</a:t>
            </a:r>
          </a:p>
          <a:p>
            <a:endParaRPr lang="en-US" dirty="0" smtClean="0">
              <a:latin typeface="Arial Black" pitchFamily="34" charset="0"/>
            </a:endParaRPr>
          </a:p>
          <a:p>
            <a:r>
              <a:rPr lang="en-US" dirty="0" smtClean="0">
                <a:latin typeface="Arial Black" pitchFamily="34" charset="0"/>
              </a:rPr>
              <a:t>Choices of BBQ, tomato and mustard sauce.</a:t>
            </a:r>
          </a:p>
          <a:p>
            <a:r>
              <a:rPr lang="en-US" dirty="0" smtClean="0">
                <a:latin typeface="Arial Black" pitchFamily="34" charset="0"/>
              </a:rPr>
              <a:t>Order and purchase under the awning.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20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Natalia Ta'ala</dc:creator>
  <cp:lastModifiedBy>leighag@hotmail.com</cp:lastModifiedBy>
  <cp:revision>43</cp:revision>
  <dcterms:created xsi:type="dcterms:W3CDTF">2024-04-17T09:42:06Z</dcterms:created>
  <dcterms:modified xsi:type="dcterms:W3CDTF">2024-05-14T06:40:02Z</dcterms:modified>
</cp:coreProperties>
</file>